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"/>
  </p:notesMasterIdLst>
  <p:sldIdLst>
    <p:sldId id="256" r:id="rId2"/>
  </p:sldIdLst>
  <p:sldSz cx="38404800" cy="38404800"/>
  <p:notesSz cx="6858000" cy="9144000"/>
  <p:embeddedFontLst>
    <p:embeddedFont>
      <p:font typeface="B Yekan" panose="00000400000000000000" pitchFamily="2" charset="-78"/>
      <p:regular r:id="rId4"/>
    </p:embeddedFont>
    <p:embeddedFont>
      <p:font typeface="Oswald"/>
      <p:regular r:id="rId5"/>
      <p:bold r:id="rId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8AFAAEF-CBF3-468F-8190-27DAEB6849FD}">
  <a:tblStyle styleId="{C8AFAAEF-CBF3-468F-8190-27DAEB6849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19" y="-7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5" Type="http://schemas.openxmlformats.org/officeDocument/2006/relationships/font" Target="fonts/font2.fntdata"/><Relationship Id="rId10" Type="http://schemas.openxmlformats.org/officeDocument/2006/relationships/tableStyles" Target="tableStyles.xml"/><Relationship Id="rId4" Type="http://schemas.openxmlformats.org/officeDocument/2006/relationships/font" Target="fonts/font1.fntdata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09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-point-templates.com/presentation-poster-templates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add your presentation notes here. This presentation template for research posters is fully editable so text, graphics and content can be updated to fit your own research needs.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Download more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poster presentation templates</a:t>
            </a:r>
            <a:r>
              <a:rPr lang="en" dirty="0"/>
              <a:t> from FPPT.com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free-power-point-templates.com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09175" y="5559493"/>
            <a:ext cx="35786699" cy="15326099"/>
          </a:xfrm>
          <a:prstGeom prst="rect">
            <a:avLst/>
          </a:prstGeom>
        </p:spPr>
        <p:txBody>
          <a:bodyPr spcFirstLastPara="1" wrap="square" lIns="487600" tIns="487600" rIns="487600" bIns="4876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27700"/>
              <a:buNone/>
              <a:defRPr sz="2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700"/>
              <a:buNone/>
              <a:defRPr sz="27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700"/>
              <a:buNone/>
              <a:defRPr sz="27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700"/>
              <a:buNone/>
              <a:defRPr sz="27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700"/>
              <a:buNone/>
              <a:defRPr sz="27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700"/>
              <a:buNone/>
              <a:defRPr sz="27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700"/>
              <a:buNone/>
              <a:defRPr sz="27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700"/>
              <a:buNone/>
              <a:defRPr sz="27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700"/>
              <a:buNone/>
              <a:defRPr sz="277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309140" y="21161467"/>
            <a:ext cx="35786699" cy="5918100"/>
          </a:xfrm>
          <a:prstGeom prst="rect">
            <a:avLst/>
          </a:prstGeom>
        </p:spPr>
        <p:txBody>
          <a:bodyPr spcFirstLastPara="1" wrap="square" lIns="487600" tIns="487600" rIns="487600" bIns="48760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 sz="14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 sz="14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 sz="14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 sz="14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 sz="14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 sz="14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 sz="14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 sz="14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 sz="149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35584322" y="34818684"/>
            <a:ext cx="2304600" cy="2939100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309140" y="8259066"/>
            <a:ext cx="35786699" cy="14660700"/>
          </a:xfrm>
          <a:prstGeom prst="rect">
            <a:avLst/>
          </a:prstGeom>
        </p:spPr>
        <p:txBody>
          <a:bodyPr spcFirstLastPara="1" wrap="square" lIns="487600" tIns="487600" rIns="487600" bIns="4876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64000"/>
              <a:buNone/>
              <a:defRPr sz="6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4000"/>
              <a:buNone/>
              <a:defRPr sz="6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4000"/>
              <a:buNone/>
              <a:defRPr sz="6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4000"/>
              <a:buNone/>
              <a:defRPr sz="6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4000"/>
              <a:buNone/>
              <a:defRPr sz="6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4000"/>
              <a:buNone/>
              <a:defRPr sz="6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4000"/>
              <a:buNone/>
              <a:defRPr sz="6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4000"/>
              <a:buNone/>
              <a:defRPr sz="6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4000"/>
              <a:buNone/>
              <a:defRPr sz="64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1309140" y="23536614"/>
            <a:ext cx="35786699" cy="9712500"/>
          </a:xfrm>
          <a:prstGeom prst="rect">
            <a:avLst/>
          </a:prstGeom>
        </p:spPr>
        <p:txBody>
          <a:bodyPr spcFirstLastPara="1" wrap="square" lIns="487600" tIns="487600" rIns="487600" bIns="487600" anchor="t" anchorCtr="0"/>
          <a:lstStyle>
            <a:lvl1pPr marL="457200" lvl="0" indent="-838200" algn="ctr">
              <a:spcBef>
                <a:spcPts val="0"/>
              </a:spcBef>
              <a:spcAft>
                <a:spcPts val="0"/>
              </a:spcAft>
              <a:buSzPts val="9600"/>
              <a:buChar char="●"/>
              <a:defRPr/>
            </a:lvl1pPr>
            <a:lvl2pPr marL="914400" lvl="1" indent="-704850" algn="ctr">
              <a:spcBef>
                <a:spcPts val="8500"/>
              </a:spcBef>
              <a:spcAft>
                <a:spcPts val="0"/>
              </a:spcAft>
              <a:buSzPts val="7500"/>
              <a:buChar char="○"/>
              <a:defRPr/>
            </a:lvl2pPr>
            <a:lvl3pPr marL="1371600" lvl="2" indent="-704850" algn="ctr">
              <a:spcBef>
                <a:spcPts val="8500"/>
              </a:spcBef>
              <a:spcAft>
                <a:spcPts val="0"/>
              </a:spcAft>
              <a:buSzPts val="7500"/>
              <a:buChar char="■"/>
              <a:defRPr/>
            </a:lvl3pPr>
            <a:lvl4pPr marL="1828800" lvl="3" indent="-704850" algn="ctr">
              <a:spcBef>
                <a:spcPts val="8500"/>
              </a:spcBef>
              <a:spcAft>
                <a:spcPts val="0"/>
              </a:spcAft>
              <a:buSzPts val="7500"/>
              <a:buChar char="●"/>
              <a:defRPr/>
            </a:lvl4pPr>
            <a:lvl5pPr marL="2286000" lvl="4" indent="-704850" algn="ctr">
              <a:spcBef>
                <a:spcPts val="8500"/>
              </a:spcBef>
              <a:spcAft>
                <a:spcPts val="0"/>
              </a:spcAft>
              <a:buSzPts val="7500"/>
              <a:buChar char="○"/>
              <a:defRPr/>
            </a:lvl5pPr>
            <a:lvl6pPr marL="2743200" lvl="5" indent="-704850" algn="ctr">
              <a:spcBef>
                <a:spcPts val="8500"/>
              </a:spcBef>
              <a:spcAft>
                <a:spcPts val="0"/>
              </a:spcAft>
              <a:buSzPts val="7500"/>
              <a:buChar char="■"/>
              <a:defRPr/>
            </a:lvl6pPr>
            <a:lvl7pPr marL="3200400" lvl="6" indent="-704850" algn="ctr">
              <a:spcBef>
                <a:spcPts val="8500"/>
              </a:spcBef>
              <a:spcAft>
                <a:spcPts val="0"/>
              </a:spcAft>
              <a:buSzPts val="7500"/>
              <a:buChar char="●"/>
              <a:defRPr/>
            </a:lvl7pPr>
            <a:lvl8pPr marL="3657600" lvl="7" indent="-704850" algn="ctr">
              <a:spcBef>
                <a:spcPts val="8500"/>
              </a:spcBef>
              <a:spcAft>
                <a:spcPts val="0"/>
              </a:spcAft>
              <a:buSzPts val="7500"/>
              <a:buChar char="○"/>
              <a:defRPr/>
            </a:lvl8pPr>
            <a:lvl9pPr marL="4114800" lvl="8" indent="-704850" algn="ctr">
              <a:spcBef>
                <a:spcPts val="8500"/>
              </a:spcBef>
              <a:spcAft>
                <a:spcPts val="8500"/>
              </a:spcAft>
              <a:buSzPts val="7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35584322" y="34818684"/>
            <a:ext cx="2304600" cy="2939100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35584322" y="34818684"/>
            <a:ext cx="2304600" cy="2939100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" name="Google Shape;50;p12" descr="logo.png">
            <a:hlinkClick r:id="rId2"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4499" y="1333500"/>
            <a:ext cx="6279875" cy="204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309140" y="16059681"/>
            <a:ext cx="35786699" cy="6285300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35584322" y="34818684"/>
            <a:ext cx="2304600" cy="2939100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1309140" y="3322853"/>
            <a:ext cx="35786699" cy="4276200"/>
          </a:xfrm>
          <a:prstGeom prst="rect">
            <a:avLst/>
          </a:prstGeom>
        </p:spPr>
        <p:txBody>
          <a:bodyPr spcFirstLastPara="1" wrap="square" lIns="487600" tIns="487600" rIns="487600" bIns="4876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309140" y="8605147"/>
            <a:ext cx="35786699" cy="25509001"/>
          </a:xfrm>
          <a:prstGeom prst="rect">
            <a:avLst/>
          </a:prstGeom>
        </p:spPr>
        <p:txBody>
          <a:bodyPr spcFirstLastPara="1" wrap="square" lIns="487600" tIns="487600" rIns="487600" bIns="487600" anchor="t" anchorCtr="0"/>
          <a:lstStyle>
            <a:lvl1pPr marL="457200" lvl="0" indent="-838200">
              <a:spcBef>
                <a:spcPts val="0"/>
              </a:spcBef>
              <a:spcAft>
                <a:spcPts val="0"/>
              </a:spcAft>
              <a:buSzPts val="9600"/>
              <a:buChar char="●"/>
              <a:defRPr/>
            </a:lvl1pPr>
            <a:lvl2pPr marL="914400" lvl="1" indent="-704850">
              <a:spcBef>
                <a:spcPts val="8500"/>
              </a:spcBef>
              <a:spcAft>
                <a:spcPts val="0"/>
              </a:spcAft>
              <a:buSzPts val="7500"/>
              <a:buChar char="○"/>
              <a:defRPr/>
            </a:lvl2pPr>
            <a:lvl3pPr marL="1371600" lvl="2" indent="-704850">
              <a:spcBef>
                <a:spcPts val="8500"/>
              </a:spcBef>
              <a:spcAft>
                <a:spcPts val="0"/>
              </a:spcAft>
              <a:buSzPts val="7500"/>
              <a:buChar char="■"/>
              <a:defRPr/>
            </a:lvl3pPr>
            <a:lvl4pPr marL="1828800" lvl="3" indent="-704850">
              <a:spcBef>
                <a:spcPts val="8500"/>
              </a:spcBef>
              <a:spcAft>
                <a:spcPts val="0"/>
              </a:spcAft>
              <a:buSzPts val="7500"/>
              <a:buChar char="●"/>
              <a:defRPr/>
            </a:lvl4pPr>
            <a:lvl5pPr marL="2286000" lvl="4" indent="-704850">
              <a:spcBef>
                <a:spcPts val="8500"/>
              </a:spcBef>
              <a:spcAft>
                <a:spcPts val="0"/>
              </a:spcAft>
              <a:buSzPts val="7500"/>
              <a:buChar char="○"/>
              <a:defRPr/>
            </a:lvl5pPr>
            <a:lvl6pPr marL="2743200" lvl="5" indent="-704850">
              <a:spcBef>
                <a:spcPts val="8500"/>
              </a:spcBef>
              <a:spcAft>
                <a:spcPts val="0"/>
              </a:spcAft>
              <a:buSzPts val="7500"/>
              <a:buChar char="■"/>
              <a:defRPr/>
            </a:lvl6pPr>
            <a:lvl7pPr marL="3200400" lvl="6" indent="-704850">
              <a:spcBef>
                <a:spcPts val="8500"/>
              </a:spcBef>
              <a:spcAft>
                <a:spcPts val="0"/>
              </a:spcAft>
              <a:buSzPts val="7500"/>
              <a:buChar char="●"/>
              <a:defRPr/>
            </a:lvl7pPr>
            <a:lvl8pPr marL="3657600" lvl="7" indent="-704850">
              <a:spcBef>
                <a:spcPts val="8500"/>
              </a:spcBef>
              <a:spcAft>
                <a:spcPts val="0"/>
              </a:spcAft>
              <a:buSzPts val="7500"/>
              <a:buChar char="○"/>
              <a:defRPr/>
            </a:lvl8pPr>
            <a:lvl9pPr marL="4114800" lvl="8" indent="-704850">
              <a:spcBef>
                <a:spcPts val="8500"/>
              </a:spcBef>
              <a:spcAft>
                <a:spcPts val="8500"/>
              </a:spcAft>
              <a:buSzPts val="75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35584322" y="34818684"/>
            <a:ext cx="2304600" cy="2939100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1309140" y="3322853"/>
            <a:ext cx="35786699" cy="4276200"/>
          </a:xfrm>
          <a:prstGeom prst="rect">
            <a:avLst/>
          </a:prstGeom>
        </p:spPr>
        <p:txBody>
          <a:bodyPr spcFirstLastPara="1" wrap="square" lIns="487600" tIns="487600" rIns="487600" bIns="4876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1309140" y="8605147"/>
            <a:ext cx="16799400" cy="25509001"/>
          </a:xfrm>
          <a:prstGeom prst="rect">
            <a:avLst/>
          </a:prstGeom>
        </p:spPr>
        <p:txBody>
          <a:bodyPr spcFirstLastPara="1" wrap="square" lIns="487600" tIns="487600" rIns="487600" bIns="487600" anchor="t" anchorCtr="0"/>
          <a:lstStyle>
            <a:lvl1pPr marL="457200" lvl="0" indent="-704850">
              <a:spcBef>
                <a:spcPts val="0"/>
              </a:spcBef>
              <a:spcAft>
                <a:spcPts val="0"/>
              </a:spcAft>
              <a:buSzPts val="7500"/>
              <a:buChar char="●"/>
              <a:defRPr sz="7500"/>
            </a:lvl1pPr>
            <a:lvl2pPr marL="914400" lvl="1" indent="-635000">
              <a:spcBef>
                <a:spcPts val="8500"/>
              </a:spcBef>
              <a:spcAft>
                <a:spcPts val="0"/>
              </a:spcAft>
              <a:buSzPts val="6400"/>
              <a:buChar char="○"/>
              <a:defRPr sz="6400"/>
            </a:lvl2pPr>
            <a:lvl3pPr marL="1371600" lvl="2" indent="-635000">
              <a:spcBef>
                <a:spcPts val="8500"/>
              </a:spcBef>
              <a:spcAft>
                <a:spcPts val="0"/>
              </a:spcAft>
              <a:buSzPts val="6400"/>
              <a:buChar char="■"/>
              <a:defRPr sz="6400"/>
            </a:lvl3pPr>
            <a:lvl4pPr marL="1828800" lvl="3" indent="-635000">
              <a:spcBef>
                <a:spcPts val="8500"/>
              </a:spcBef>
              <a:spcAft>
                <a:spcPts val="0"/>
              </a:spcAft>
              <a:buSzPts val="6400"/>
              <a:buChar char="●"/>
              <a:defRPr sz="6400"/>
            </a:lvl4pPr>
            <a:lvl5pPr marL="2286000" lvl="4" indent="-635000">
              <a:spcBef>
                <a:spcPts val="8500"/>
              </a:spcBef>
              <a:spcAft>
                <a:spcPts val="0"/>
              </a:spcAft>
              <a:buSzPts val="6400"/>
              <a:buChar char="○"/>
              <a:defRPr sz="6400"/>
            </a:lvl5pPr>
            <a:lvl6pPr marL="2743200" lvl="5" indent="-635000">
              <a:spcBef>
                <a:spcPts val="8500"/>
              </a:spcBef>
              <a:spcAft>
                <a:spcPts val="0"/>
              </a:spcAft>
              <a:buSzPts val="6400"/>
              <a:buChar char="■"/>
              <a:defRPr sz="6400"/>
            </a:lvl6pPr>
            <a:lvl7pPr marL="3200400" lvl="6" indent="-635000">
              <a:spcBef>
                <a:spcPts val="8500"/>
              </a:spcBef>
              <a:spcAft>
                <a:spcPts val="0"/>
              </a:spcAft>
              <a:buSzPts val="6400"/>
              <a:buChar char="●"/>
              <a:defRPr sz="6400"/>
            </a:lvl7pPr>
            <a:lvl8pPr marL="3657600" lvl="7" indent="-635000">
              <a:spcBef>
                <a:spcPts val="8500"/>
              </a:spcBef>
              <a:spcAft>
                <a:spcPts val="0"/>
              </a:spcAft>
              <a:buSzPts val="6400"/>
              <a:buChar char="○"/>
              <a:defRPr sz="6400"/>
            </a:lvl8pPr>
            <a:lvl9pPr marL="4114800" lvl="8" indent="-635000">
              <a:spcBef>
                <a:spcPts val="8500"/>
              </a:spcBef>
              <a:spcAft>
                <a:spcPts val="8500"/>
              </a:spcAft>
              <a:buSzPts val="6400"/>
              <a:buChar char="■"/>
              <a:defRPr sz="64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20296080" y="8605147"/>
            <a:ext cx="16799400" cy="25509001"/>
          </a:xfrm>
          <a:prstGeom prst="rect">
            <a:avLst/>
          </a:prstGeom>
        </p:spPr>
        <p:txBody>
          <a:bodyPr spcFirstLastPara="1" wrap="square" lIns="487600" tIns="487600" rIns="487600" bIns="487600" anchor="t" anchorCtr="0"/>
          <a:lstStyle>
            <a:lvl1pPr marL="457200" lvl="0" indent="-704850">
              <a:spcBef>
                <a:spcPts val="0"/>
              </a:spcBef>
              <a:spcAft>
                <a:spcPts val="0"/>
              </a:spcAft>
              <a:buSzPts val="7500"/>
              <a:buChar char="●"/>
              <a:defRPr sz="7500"/>
            </a:lvl1pPr>
            <a:lvl2pPr marL="914400" lvl="1" indent="-635000">
              <a:spcBef>
                <a:spcPts val="8500"/>
              </a:spcBef>
              <a:spcAft>
                <a:spcPts val="0"/>
              </a:spcAft>
              <a:buSzPts val="6400"/>
              <a:buChar char="○"/>
              <a:defRPr sz="6400"/>
            </a:lvl2pPr>
            <a:lvl3pPr marL="1371600" lvl="2" indent="-635000">
              <a:spcBef>
                <a:spcPts val="8500"/>
              </a:spcBef>
              <a:spcAft>
                <a:spcPts val="0"/>
              </a:spcAft>
              <a:buSzPts val="6400"/>
              <a:buChar char="■"/>
              <a:defRPr sz="6400"/>
            </a:lvl3pPr>
            <a:lvl4pPr marL="1828800" lvl="3" indent="-635000">
              <a:spcBef>
                <a:spcPts val="8500"/>
              </a:spcBef>
              <a:spcAft>
                <a:spcPts val="0"/>
              </a:spcAft>
              <a:buSzPts val="6400"/>
              <a:buChar char="●"/>
              <a:defRPr sz="6400"/>
            </a:lvl4pPr>
            <a:lvl5pPr marL="2286000" lvl="4" indent="-635000">
              <a:spcBef>
                <a:spcPts val="8500"/>
              </a:spcBef>
              <a:spcAft>
                <a:spcPts val="0"/>
              </a:spcAft>
              <a:buSzPts val="6400"/>
              <a:buChar char="○"/>
              <a:defRPr sz="6400"/>
            </a:lvl5pPr>
            <a:lvl6pPr marL="2743200" lvl="5" indent="-635000">
              <a:spcBef>
                <a:spcPts val="8500"/>
              </a:spcBef>
              <a:spcAft>
                <a:spcPts val="0"/>
              </a:spcAft>
              <a:buSzPts val="6400"/>
              <a:buChar char="■"/>
              <a:defRPr sz="6400"/>
            </a:lvl6pPr>
            <a:lvl7pPr marL="3200400" lvl="6" indent="-635000">
              <a:spcBef>
                <a:spcPts val="8500"/>
              </a:spcBef>
              <a:spcAft>
                <a:spcPts val="0"/>
              </a:spcAft>
              <a:buSzPts val="6400"/>
              <a:buChar char="●"/>
              <a:defRPr sz="6400"/>
            </a:lvl7pPr>
            <a:lvl8pPr marL="3657600" lvl="7" indent="-635000">
              <a:spcBef>
                <a:spcPts val="8500"/>
              </a:spcBef>
              <a:spcAft>
                <a:spcPts val="0"/>
              </a:spcAft>
              <a:buSzPts val="6400"/>
              <a:buChar char="○"/>
              <a:defRPr sz="6400"/>
            </a:lvl8pPr>
            <a:lvl9pPr marL="4114800" lvl="8" indent="-635000">
              <a:spcBef>
                <a:spcPts val="8500"/>
              </a:spcBef>
              <a:spcAft>
                <a:spcPts val="8500"/>
              </a:spcAft>
              <a:buSzPts val="6400"/>
              <a:buChar char="■"/>
              <a:defRPr sz="64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35584322" y="34818684"/>
            <a:ext cx="2304600" cy="2939100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309140" y="3322853"/>
            <a:ext cx="35786699" cy="4276200"/>
          </a:xfrm>
          <a:prstGeom prst="rect">
            <a:avLst/>
          </a:prstGeom>
        </p:spPr>
        <p:txBody>
          <a:bodyPr spcFirstLastPara="1" wrap="square" lIns="487600" tIns="487600" rIns="487600" bIns="4876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35584322" y="34818684"/>
            <a:ext cx="2304600" cy="2939100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1309140" y="4148480"/>
            <a:ext cx="11793600" cy="5642700"/>
          </a:xfrm>
          <a:prstGeom prst="rect">
            <a:avLst/>
          </a:prstGeom>
        </p:spPr>
        <p:txBody>
          <a:bodyPr spcFirstLastPara="1" wrap="square" lIns="487600" tIns="487600" rIns="487600" bIns="487600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1pPr>
            <a:lvl2pPr lvl="1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1309140" y="10375680"/>
            <a:ext cx="11793600" cy="23739600"/>
          </a:xfrm>
          <a:prstGeom prst="rect">
            <a:avLst/>
          </a:prstGeom>
        </p:spPr>
        <p:txBody>
          <a:bodyPr spcFirstLastPara="1" wrap="square" lIns="487600" tIns="487600" rIns="487600" bIns="487600" anchor="t" anchorCtr="0"/>
          <a:lstStyle>
            <a:lvl1pPr marL="457200" lvl="0" indent="-635000">
              <a:spcBef>
                <a:spcPts val="0"/>
              </a:spcBef>
              <a:spcAft>
                <a:spcPts val="0"/>
              </a:spcAft>
              <a:buSzPts val="6400"/>
              <a:buChar char="●"/>
              <a:defRPr sz="6400"/>
            </a:lvl1pPr>
            <a:lvl2pPr marL="914400" lvl="1" indent="-635000">
              <a:spcBef>
                <a:spcPts val="8500"/>
              </a:spcBef>
              <a:spcAft>
                <a:spcPts val="0"/>
              </a:spcAft>
              <a:buSzPts val="6400"/>
              <a:buChar char="○"/>
              <a:defRPr sz="6400"/>
            </a:lvl2pPr>
            <a:lvl3pPr marL="1371600" lvl="2" indent="-635000">
              <a:spcBef>
                <a:spcPts val="8500"/>
              </a:spcBef>
              <a:spcAft>
                <a:spcPts val="0"/>
              </a:spcAft>
              <a:buSzPts val="6400"/>
              <a:buChar char="■"/>
              <a:defRPr sz="6400"/>
            </a:lvl3pPr>
            <a:lvl4pPr marL="1828800" lvl="3" indent="-635000">
              <a:spcBef>
                <a:spcPts val="8500"/>
              </a:spcBef>
              <a:spcAft>
                <a:spcPts val="0"/>
              </a:spcAft>
              <a:buSzPts val="6400"/>
              <a:buChar char="●"/>
              <a:defRPr sz="6400"/>
            </a:lvl4pPr>
            <a:lvl5pPr marL="2286000" lvl="4" indent="-635000">
              <a:spcBef>
                <a:spcPts val="8500"/>
              </a:spcBef>
              <a:spcAft>
                <a:spcPts val="0"/>
              </a:spcAft>
              <a:buSzPts val="6400"/>
              <a:buChar char="○"/>
              <a:defRPr sz="6400"/>
            </a:lvl5pPr>
            <a:lvl6pPr marL="2743200" lvl="5" indent="-635000">
              <a:spcBef>
                <a:spcPts val="8500"/>
              </a:spcBef>
              <a:spcAft>
                <a:spcPts val="0"/>
              </a:spcAft>
              <a:buSzPts val="6400"/>
              <a:buChar char="■"/>
              <a:defRPr sz="6400"/>
            </a:lvl6pPr>
            <a:lvl7pPr marL="3200400" lvl="6" indent="-635000">
              <a:spcBef>
                <a:spcPts val="8500"/>
              </a:spcBef>
              <a:spcAft>
                <a:spcPts val="0"/>
              </a:spcAft>
              <a:buSzPts val="6400"/>
              <a:buChar char="●"/>
              <a:defRPr sz="6400"/>
            </a:lvl7pPr>
            <a:lvl8pPr marL="3657600" lvl="7" indent="-635000">
              <a:spcBef>
                <a:spcPts val="8500"/>
              </a:spcBef>
              <a:spcAft>
                <a:spcPts val="0"/>
              </a:spcAft>
              <a:buSzPts val="6400"/>
              <a:buChar char="○"/>
              <a:defRPr sz="6400"/>
            </a:lvl8pPr>
            <a:lvl9pPr marL="4114800" lvl="8" indent="-635000">
              <a:spcBef>
                <a:spcPts val="8500"/>
              </a:spcBef>
              <a:spcAft>
                <a:spcPts val="8500"/>
              </a:spcAft>
              <a:buSzPts val="6400"/>
              <a:buChar char="■"/>
              <a:defRPr sz="6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35584322" y="34818684"/>
            <a:ext cx="2304600" cy="2939100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2059050" y="3361120"/>
            <a:ext cx="26744699" cy="30544501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5600"/>
              <a:buNone/>
              <a:defRPr sz="25600"/>
            </a:lvl1pPr>
            <a:lvl2pPr lvl="1">
              <a:spcBef>
                <a:spcPts val="0"/>
              </a:spcBef>
              <a:spcAft>
                <a:spcPts val="0"/>
              </a:spcAft>
              <a:buSzPts val="25600"/>
              <a:buNone/>
              <a:defRPr sz="25600"/>
            </a:lvl2pPr>
            <a:lvl3pPr lvl="2">
              <a:spcBef>
                <a:spcPts val="0"/>
              </a:spcBef>
              <a:spcAft>
                <a:spcPts val="0"/>
              </a:spcAft>
              <a:buSzPts val="25600"/>
              <a:buNone/>
              <a:defRPr sz="25600"/>
            </a:lvl3pPr>
            <a:lvl4pPr lvl="3">
              <a:spcBef>
                <a:spcPts val="0"/>
              </a:spcBef>
              <a:spcAft>
                <a:spcPts val="0"/>
              </a:spcAft>
              <a:buSzPts val="25600"/>
              <a:buNone/>
              <a:defRPr sz="25600"/>
            </a:lvl4pPr>
            <a:lvl5pPr lvl="4">
              <a:spcBef>
                <a:spcPts val="0"/>
              </a:spcBef>
              <a:spcAft>
                <a:spcPts val="0"/>
              </a:spcAft>
              <a:buSzPts val="25600"/>
              <a:buNone/>
              <a:defRPr sz="25600"/>
            </a:lvl5pPr>
            <a:lvl6pPr lvl="5">
              <a:spcBef>
                <a:spcPts val="0"/>
              </a:spcBef>
              <a:spcAft>
                <a:spcPts val="0"/>
              </a:spcAft>
              <a:buSzPts val="25600"/>
              <a:buNone/>
              <a:defRPr sz="25600"/>
            </a:lvl6pPr>
            <a:lvl7pPr lvl="6">
              <a:spcBef>
                <a:spcPts val="0"/>
              </a:spcBef>
              <a:spcAft>
                <a:spcPts val="0"/>
              </a:spcAft>
              <a:buSzPts val="25600"/>
              <a:buNone/>
              <a:defRPr sz="25600"/>
            </a:lvl7pPr>
            <a:lvl8pPr lvl="7">
              <a:spcBef>
                <a:spcPts val="0"/>
              </a:spcBef>
              <a:spcAft>
                <a:spcPts val="0"/>
              </a:spcAft>
              <a:buSzPts val="25600"/>
              <a:buNone/>
              <a:defRPr sz="25600"/>
            </a:lvl8pPr>
            <a:lvl9pPr lvl="8">
              <a:spcBef>
                <a:spcPts val="0"/>
              </a:spcBef>
              <a:spcAft>
                <a:spcPts val="0"/>
              </a:spcAft>
              <a:buSzPts val="25600"/>
              <a:buNone/>
              <a:defRPr sz="25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35584322" y="34818684"/>
            <a:ext cx="2304600" cy="2939100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19202400" y="-933"/>
            <a:ext cx="19202401" cy="3840480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87600" tIns="487600" rIns="487600" bIns="4876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1115100" y="9207707"/>
            <a:ext cx="16989900" cy="11067600"/>
          </a:xfrm>
          <a:prstGeom prst="rect">
            <a:avLst/>
          </a:prstGeom>
        </p:spPr>
        <p:txBody>
          <a:bodyPr spcFirstLastPara="1" wrap="square" lIns="487600" tIns="487600" rIns="487600" bIns="4876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22400"/>
              <a:buNone/>
              <a:defRPr sz="2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2400"/>
              <a:buNone/>
              <a:defRPr sz="2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2400"/>
              <a:buNone/>
              <a:defRPr sz="2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2400"/>
              <a:buNone/>
              <a:defRPr sz="2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2400"/>
              <a:buNone/>
              <a:defRPr sz="2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2400"/>
              <a:buNone/>
              <a:defRPr sz="2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2400"/>
              <a:buNone/>
              <a:defRPr sz="2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2400"/>
              <a:buNone/>
              <a:defRPr sz="2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2400"/>
              <a:buNone/>
              <a:defRPr sz="224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1115100" y="20929627"/>
            <a:ext cx="16989900" cy="9222300"/>
          </a:xfrm>
          <a:prstGeom prst="rect">
            <a:avLst/>
          </a:prstGeom>
        </p:spPr>
        <p:txBody>
          <a:bodyPr spcFirstLastPara="1" wrap="square" lIns="487600" tIns="487600" rIns="487600" bIns="48760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20745900" y="5406427"/>
            <a:ext cx="16115400" cy="27590100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/>
          <a:lstStyle>
            <a:lvl1pPr marL="457200" lvl="0" indent="-838200">
              <a:spcBef>
                <a:spcPts val="0"/>
              </a:spcBef>
              <a:spcAft>
                <a:spcPts val="0"/>
              </a:spcAft>
              <a:buSzPts val="9600"/>
              <a:buChar char="●"/>
              <a:defRPr/>
            </a:lvl1pPr>
            <a:lvl2pPr marL="914400" lvl="1" indent="-704850">
              <a:spcBef>
                <a:spcPts val="8500"/>
              </a:spcBef>
              <a:spcAft>
                <a:spcPts val="0"/>
              </a:spcAft>
              <a:buSzPts val="7500"/>
              <a:buChar char="○"/>
              <a:defRPr/>
            </a:lvl2pPr>
            <a:lvl3pPr marL="1371600" lvl="2" indent="-704850">
              <a:spcBef>
                <a:spcPts val="8500"/>
              </a:spcBef>
              <a:spcAft>
                <a:spcPts val="0"/>
              </a:spcAft>
              <a:buSzPts val="7500"/>
              <a:buChar char="■"/>
              <a:defRPr/>
            </a:lvl3pPr>
            <a:lvl4pPr marL="1828800" lvl="3" indent="-704850">
              <a:spcBef>
                <a:spcPts val="8500"/>
              </a:spcBef>
              <a:spcAft>
                <a:spcPts val="0"/>
              </a:spcAft>
              <a:buSzPts val="7500"/>
              <a:buChar char="●"/>
              <a:defRPr/>
            </a:lvl4pPr>
            <a:lvl5pPr marL="2286000" lvl="4" indent="-704850">
              <a:spcBef>
                <a:spcPts val="8500"/>
              </a:spcBef>
              <a:spcAft>
                <a:spcPts val="0"/>
              </a:spcAft>
              <a:buSzPts val="7500"/>
              <a:buChar char="○"/>
              <a:defRPr/>
            </a:lvl5pPr>
            <a:lvl6pPr marL="2743200" lvl="5" indent="-704850">
              <a:spcBef>
                <a:spcPts val="8500"/>
              </a:spcBef>
              <a:spcAft>
                <a:spcPts val="0"/>
              </a:spcAft>
              <a:buSzPts val="7500"/>
              <a:buChar char="■"/>
              <a:defRPr/>
            </a:lvl6pPr>
            <a:lvl7pPr marL="3200400" lvl="6" indent="-704850">
              <a:spcBef>
                <a:spcPts val="8500"/>
              </a:spcBef>
              <a:spcAft>
                <a:spcPts val="0"/>
              </a:spcAft>
              <a:buSzPts val="7500"/>
              <a:buChar char="●"/>
              <a:defRPr/>
            </a:lvl7pPr>
            <a:lvl8pPr marL="3657600" lvl="7" indent="-704850">
              <a:spcBef>
                <a:spcPts val="8500"/>
              </a:spcBef>
              <a:spcAft>
                <a:spcPts val="0"/>
              </a:spcAft>
              <a:buSzPts val="7500"/>
              <a:buChar char="○"/>
              <a:defRPr/>
            </a:lvl8pPr>
            <a:lvl9pPr marL="4114800" lvl="8" indent="-704850">
              <a:spcBef>
                <a:spcPts val="8500"/>
              </a:spcBef>
              <a:spcAft>
                <a:spcPts val="8500"/>
              </a:spcAft>
              <a:buSzPts val="75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35584322" y="34818684"/>
            <a:ext cx="2304600" cy="2939100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1309140" y="31588294"/>
            <a:ext cx="25194901" cy="4518300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35584322" y="34818684"/>
            <a:ext cx="2304600" cy="2939100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309140" y="3322853"/>
            <a:ext cx="35786699" cy="42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600" tIns="487600" rIns="487600" bIns="48760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None/>
              <a:defRPr sz="14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None/>
              <a:defRPr sz="14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None/>
              <a:defRPr sz="14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None/>
              <a:defRPr sz="14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None/>
              <a:defRPr sz="14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None/>
              <a:defRPr sz="14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None/>
              <a:defRPr sz="14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None/>
              <a:defRPr sz="14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None/>
              <a:defRPr sz="14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309140" y="8605147"/>
            <a:ext cx="35786699" cy="25509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600" tIns="487600" rIns="487600" bIns="487600" anchor="t" anchorCtr="0"/>
          <a:lstStyle>
            <a:lvl1pPr marL="457200" lvl="0" indent="-838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Char char="●"/>
              <a:defRPr sz="9600">
                <a:solidFill>
                  <a:schemeClr val="dk2"/>
                </a:solidFill>
              </a:defRPr>
            </a:lvl1pPr>
            <a:lvl2pPr marL="914400" lvl="1" indent="-704850">
              <a:lnSpc>
                <a:spcPct val="115000"/>
              </a:lnSpc>
              <a:spcBef>
                <a:spcPts val="8500"/>
              </a:spcBef>
              <a:spcAft>
                <a:spcPts val="0"/>
              </a:spcAft>
              <a:buClr>
                <a:schemeClr val="dk2"/>
              </a:buClr>
              <a:buSzPts val="7500"/>
              <a:buChar char="○"/>
              <a:defRPr sz="7500">
                <a:solidFill>
                  <a:schemeClr val="dk2"/>
                </a:solidFill>
              </a:defRPr>
            </a:lvl2pPr>
            <a:lvl3pPr marL="1371600" lvl="2" indent="-704850">
              <a:lnSpc>
                <a:spcPct val="115000"/>
              </a:lnSpc>
              <a:spcBef>
                <a:spcPts val="8500"/>
              </a:spcBef>
              <a:spcAft>
                <a:spcPts val="0"/>
              </a:spcAft>
              <a:buClr>
                <a:schemeClr val="dk2"/>
              </a:buClr>
              <a:buSzPts val="7500"/>
              <a:buChar char="■"/>
              <a:defRPr sz="7500">
                <a:solidFill>
                  <a:schemeClr val="dk2"/>
                </a:solidFill>
              </a:defRPr>
            </a:lvl3pPr>
            <a:lvl4pPr marL="1828800" lvl="3" indent="-704850">
              <a:lnSpc>
                <a:spcPct val="115000"/>
              </a:lnSpc>
              <a:spcBef>
                <a:spcPts val="8500"/>
              </a:spcBef>
              <a:spcAft>
                <a:spcPts val="0"/>
              </a:spcAft>
              <a:buClr>
                <a:schemeClr val="dk2"/>
              </a:buClr>
              <a:buSzPts val="7500"/>
              <a:buChar char="●"/>
              <a:defRPr sz="7500">
                <a:solidFill>
                  <a:schemeClr val="dk2"/>
                </a:solidFill>
              </a:defRPr>
            </a:lvl4pPr>
            <a:lvl5pPr marL="2286000" lvl="4" indent="-704850">
              <a:lnSpc>
                <a:spcPct val="115000"/>
              </a:lnSpc>
              <a:spcBef>
                <a:spcPts val="8500"/>
              </a:spcBef>
              <a:spcAft>
                <a:spcPts val="0"/>
              </a:spcAft>
              <a:buClr>
                <a:schemeClr val="dk2"/>
              </a:buClr>
              <a:buSzPts val="7500"/>
              <a:buChar char="○"/>
              <a:defRPr sz="7500">
                <a:solidFill>
                  <a:schemeClr val="dk2"/>
                </a:solidFill>
              </a:defRPr>
            </a:lvl5pPr>
            <a:lvl6pPr marL="2743200" lvl="5" indent="-704850">
              <a:lnSpc>
                <a:spcPct val="115000"/>
              </a:lnSpc>
              <a:spcBef>
                <a:spcPts val="8500"/>
              </a:spcBef>
              <a:spcAft>
                <a:spcPts val="0"/>
              </a:spcAft>
              <a:buClr>
                <a:schemeClr val="dk2"/>
              </a:buClr>
              <a:buSzPts val="7500"/>
              <a:buChar char="■"/>
              <a:defRPr sz="7500">
                <a:solidFill>
                  <a:schemeClr val="dk2"/>
                </a:solidFill>
              </a:defRPr>
            </a:lvl6pPr>
            <a:lvl7pPr marL="3200400" lvl="6" indent="-704850">
              <a:lnSpc>
                <a:spcPct val="115000"/>
              </a:lnSpc>
              <a:spcBef>
                <a:spcPts val="8500"/>
              </a:spcBef>
              <a:spcAft>
                <a:spcPts val="0"/>
              </a:spcAft>
              <a:buClr>
                <a:schemeClr val="dk2"/>
              </a:buClr>
              <a:buSzPts val="7500"/>
              <a:buChar char="●"/>
              <a:defRPr sz="7500">
                <a:solidFill>
                  <a:schemeClr val="dk2"/>
                </a:solidFill>
              </a:defRPr>
            </a:lvl7pPr>
            <a:lvl8pPr marL="3657600" lvl="7" indent="-704850">
              <a:lnSpc>
                <a:spcPct val="115000"/>
              </a:lnSpc>
              <a:spcBef>
                <a:spcPts val="8500"/>
              </a:spcBef>
              <a:spcAft>
                <a:spcPts val="0"/>
              </a:spcAft>
              <a:buClr>
                <a:schemeClr val="dk2"/>
              </a:buClr>
              <a:buSzPts val="7500"/>
              <a:buChar char="○"/>
              <a:defRPr sz="7500">
                <a:solidFill>
                  <a:schemeClr val="dk2"/>
                </a:solidFill>
              </a:defRPr>
            </a:lvl8pPr>
            <a:lvl9pPr marL="4114800" lvl="8" indent="-704850">
              <a:lnSpc>
                <a:spcPct val="115000"/>
              </a:lnSpc>
              <a:spcBef>
                <a:spcPts val="8500"/>
              </a:spcBef>
              <a:spcAft>
                <a:spcPts val="8500"/>
              </a:spcAft>
              <a:buClr>
                <a:schemeClr val="dk2"/>
              </a:buClr>
              <a:buSzPts val="7500"/>
              <a:buChar char="■"/>
              <a:defRPr sz="7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35584322" y="34818684"/>
            <a:ext cx="2304600" cy="29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600" tIns="487600" rIns="487600" bIns="487600" anchor="ctr" anchorCtr="0">
            <a:noAutofit/>
          </a:bodyPr>
          <a:lstStyle>
            <a:lvl1pPr lvl="0" algn="r">
              <a:buNone/>
              <a:defRPr sz="5300">
                <a:solidFill>
                  <a:schemeClr val="dk2"/>
                </a:solidFill>
              </a:defRPr>
            </a:lvl1pPr>
            <a:lvl2pPr lvl="1" algn="r">
              <a:buNone/>
              <a:defRPr sz="5300">
                <a:solidFill>
                  <a:schemeClr val="dk2"/>
                </a:solidFill>
              </a:defRPr>
            </a:lvl2pPr>
            <a:lvl3pPr lvl="2" algn="r">
              <a:buNone/>
              <a:defRPr sz="5300">
                <a:solidFill>
                  <a:schemeClr val="dk2"/>
                </a:solidFill>
              </a:defRPr>
            </a:lvl3pPr>
            <a:lvl4pPr lvl="3" algn="r">
              <a:buNone/>
              <a:defRPr sz="5300">
                <a:solidFill>
                  <a:schemeClr val="dk2"/>
                </a:solidFill>
              </a:defRPr>
            </a:lvl4pPr>
            <a:lvl5pPr lvl="4" algn="r">
              <a:buNone/>
              <a:defRPr sz="5300">
                <a:solidFill>
                  <a:schemeClr val="dk2"/>
                </a:solidFill>
              </a:defRPr>
            </a:lvl5pPr>
            <a:lvl6pPr lvl="5" algn="r">
              <a:buNone/>
              <a:defRPr sz="5300">
                <a:solidFill>
                  <a:schemeClr val="dk2"/>
                </a:solidFill>
              </a:defRPr>
            </a:lvl6pPr>
            <a:lvl7pPr lvl="6" algn="r">
              <a:buNone/>
              <a:defRPr sz="5300">
                <a:solidFill>
                  <a:schemeClr val="dk2"/>
                </a:solidFill>
              </a:defRPr>
            </a:lvl7pPr>
            <a:lvl8pPr lvl="7" algn="r">
              <a:buNone/>
              <a:defRPr sz="5300">
                <a:solidFill>
                  <a:schemeClr val="dk2"/>
                </a:solidFill>
              </a:defRPr>
            </a:lvl8pPr>
            <a:lvl9pPr lvl="8" algn="r">
              <a:buNone/>
              <a:defRPr sz="53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13153109" y="6363584"/>
            <a:ext cx="12144600" cy="167590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784418" y="20564686"/>
            <a:ext cx="12144600" cy="106602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25480044" y="6363583"/>
            <a:ext cx="12144600" cy="148738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58;p13"/>
          <p:cNvSpPr txBox="1"/>
          <p:nvPr/>
        </p:nvSpPr>
        <p:spPr>
          <a:xfrm>
            <a:off x="23848341" y="3859800"/>
            <a:ext cx="10614900" cy="14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>
              <a:solidFill>
                <a:srgbClr val="D0E0E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>
              <a:solidFill>
                <a:srgbClr val="D0E0E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>
              <a:solidFill>
                <a:srgbClr val="D0E0E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600">
              <a:latin typeface="Oswald"/>
              <a:ea typeface="Oswald"/>
              <a:cs typeface="Oswald"/>
              <a:sym typeface="Oswald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784394" y="36836100"/>
            <a:ext cx="12144600" cy="456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3"/>
          <p:cNvSpPr/>
          <p:nvPr/>
        </p:nvSpPr>
        <p:spPr>
          <a:xfrm>
            <a:off x="13151498" y="36836100"/>
            <a:ext cx="12144600" cy="456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62" name="Google Shape;62;p13"/>
          <p:cNvSpPr/>
          <p:nvPr/>
        </p:nvSpPr>
        <p:spPr>
          <a:xfrm>
            <a:off x="25480047" y="36836100"/>
            <a:ext cx="12144600" cy="456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3"/>
          <p:cNvSpPr txBox="1"/>
          <p:nvPr/>
        </p:nvSpPr>
        <p:spPr>
          <a:xfrm>
            <a:off x="29858264" y="6696034"/>
            <a:ext cx="7073700" cy="1063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a-IR" sz="5400" b="1" dirty="0" smtClean="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مقدمه</a:t>
            </a:r>
            <a:endParaRPr sz="5400" b="1" dirty="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4" name="Google Shape;74;p13"/>
          <p:cNvSpPr txBox="1"/>
          <p:nvPr/>
        </p:nvSpPr>
        <p:spPr>
          <a:xfrm>
            <a:off x="27529836" y="7941212"/>
            <a:ext cx="9000000" cy="131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>
              <a:lnSpc>
                <a:spcPct val="115000"/>
              </a:lnSpc>
            </a:pPr>
            <a:r>
              <a:rPr lang="fa-IR" sz="2400" dirty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دانشگاه هر ترم در قالب یک جدول،  برنامه درسی ارائه می </a:t>
            </a:r>
            <a:r>
              <a:rPr lang="fa-IR" sz="2400" dirty="0" smtClean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کند.</a:t>
            </a:r>
          </a:p>
          <a:p>
            <a:pPr lvl="0" algn="r" rtl="1">
              <a:lnSpc>
                <a:spcPct val="115000"/>
              </a:lnSpc>
            </a:pPr>
            <a:r>
              <a:rPr lang="fa-IR" sz="2400" dirty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دانشجو باید چند سطر جدول را بعنوان برنامه ترمی خود انتخاب </a:t>
            </a:r>
            <a:r>
              <a:rPr lang="fa-IR" sz="2400" dirty="0" smtClean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کند.</a:t>
            </a:r>
            <a:endParaRPr sz="2400" dirty="0">
              <a:solidFill>
                <a:srgbClr val="434343"/>
              </a:solidFill>
              <a:latin typeface="Droid Serif"/>
              <a:ea typeface="Droid Serif"/>
              <a:cs typeface="B Yekan" panose="00000400000000000000" pitchFamily="2" charset="-78"/>
              <a:sym typeface="Droid Serif"/>
            </a:endParaRPr>
          </a:p>
        </p:txBody>
      </p:sp>
      <p:sp>
        <p:nvSpPr>
          <p:cNvPr id="78" name="Google Shape;78;p13"/>
          <p:cNvSpPr txBox="1"/>
          <p:nvPr/>
        </p:nvSpPr>
        <p:spPr>
          <a:xfrm>
            <a:off x="26495394" y="31807300"/>
            <a:ext cx="9000000" cy="41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Lorem ipsum dolor sit amet, facer quaestio an mea, eros suscipit nam an. Verear impetus definiebas cu mel, essent abhorreant eum ad.</a:t>
            </a:r>
            <a:endParaRPr sz="24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Lorem ipsum dolor sit amet, facer quaestio an mea, eros suscipit nam an. Verear impetus definiebas cu mel, essent abhorreant eum ad.</a:t>
            </a:r>
            <a:endParaRPr sz="24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79" name="Google Shape;79;p13"/>
          <p:cNvSpPr/>
          <p:nvPr/>
        </p:nvSpPr>
        <p:spPr>
          <a:xfrm>
            <a:off x="36931964" y="924463"/>
            <a:ext cx="576900" cy="5028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3"/>
          <p:cNvSpPr txBox="1"/>
          <p:nvPr/>
        </p:nvSpPr>
        <p:spPr>
          <a:xfrm>
            <a:off x="784416" y="37330650"/>
            <a:ext cx="34779001" cy="10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86" name="Google Shape;86;p13"/>
          <p:cNvSpPr/>
          <p:nvPr/>
        </p:nvSpPr>
        <p:spPr>
          <a:xfrm>
            <a:off x="776351" y="924463"/>
            <a:ext cx="30753900" cy="5028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1784536" y="4070162"/>
            <a:ext cx="28433911" cy="14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5000" dirty="0" smtClean="0">
                <a:solidFill>
                  <a:srgbClr val="FFFFFF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برنامه توسعه داده شده پس از دریافت اولویت های دانشجو سعی </a:t>
            </a:r>
            <a:r>
              <a:rPr lang="fa-IR" sz="5000" smtClean="0">
                <a:solidFill>
                  <a:srgbClr val="FFFFFF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می کند </a:t>
            </a:r>
            <a:r>
              <a:rPr lang="fa-IR" sz="5000" dirty="0" smtClean="0">
                <a:solidFill>
                  <a:srgbClr val="FFFFFF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برنامه های ترمی مناسبی به وی پیشنهاد دهد</a:t>
            </a:r>
            <a:endParaRPr sz="9600" dirty="0">
              <a:latin typeface="Oswald"/>
              <a:ea typeface="Oswald"/>
              <a:cs typeface="B Yekan" panose="00000400000000000000" pitchFamily="2" charset="-78"/>
              <a:sym typeface="Oswald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3375731" y="2088011"/>
            <a:ext cx="26656500" cy="23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a-IR" sz="7500" b="1" dirty="0" smtClean="0">
                <a:solidFill>
                  <a:srgbClr val="FFFFFF"/>
                </a:solidFill>
                <a:latin typeface="Oswald"/>
                <a:ea typeface="Oswald"/>
                <a:cs typeface="B Yekan" panose="00000400000000000000" pitchFamily="2" charset="-78"/>
                <a:sym typeface="Oswald"/>
              </a:rPr>
              <a:t>انتخاب واحد به کمک کامپیوتر</a:t>
            </a:r>
            <a:endParaRPr sz="7500" b="1" dirty="0">
              <a:solidFill>
                <a:srgbClr val="FFFFFF"/>
              </a:solidFill>
              <a:latin typeface="Oswald"/>
              <a:ea typeface="Oswald"/>
              <a:cs typeface="B Yekan" panose="00000400000000000000" pitchFamily="2" charset="-78"/>
              <a:sym typeface="Oswal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9600" dirty="0">
              <a:latin typeface="Oswald"/>
              <a:ea typeface="Oswald"/>
              <a:cs typeface="B Yekan" panose="00000400000000000000" pitchFamily="2" charset="-78"/>
              <a:sym typeface="Oswald"/>
            </a:endParaRPr>
          </a:p>
        </p:txBody>
      </p:sp>
      <p:sp>
        <p:nvSpPr>
          <p:cNvPr id="89" name="Google Shape;89;p13"/>
          <p:cNvSpPr/>
          <p:nvPr/>
        </p:nvSpPr>
        <p:spPr>
          <a:xfrm>
            <a:off x="31716466" y="917437"/>
            <a:ext cx="5025600" cy="502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3"/>
          <p:cNvSpPr txBox="1"/>
          <p:nvPr/>
        </p:nvSpPr>
        <p:spPr>
          <a:xfrm>
            <a:off x="32392568" y="1739825"/>
            <a:ext cx="3635100" cy="3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3295" y="1922466"/>
            <a:ext cx="2280171" cy="25039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1436" y="9501369"/>
            <a:ext cx="10058400" cy="3575330"/>
          </a:xfrm>
          <a:prstGeom prst="rect">
            <a:avLst/>
          </a:prstGeom>
        </p:spPr>
      </p:pic>
      <p:sp>
        <p:nvSpPr>
          <p:cNvPr id="39" name="Google Shape;68;p13"/>
          <p:cNvSpPr txBox="1"/>
          <p:nvPr/>
        </p:nvSpPr>
        <p:spPr>
          <a:xfrm>
            <a:off x="27529836" y="13367714"/>
            <a:ext cx="9000000" cy="671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dirty="0" smtClean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پس برنامه ما در نهایت باید بتواند تعدادی از این سطرها را انتخاب کند.</a:t>
            </a:r>
          </a:p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434343"/>
              </a:solidFill>
              <a:latin typeface="Droid Serif"/>
              <a:ea typeface="Droid Serif"/>
              <a:cs typeface="B Yekan" panose="00000400000000000000" pitchFamily="2" charset="-78"/>
              <a:sym typeface="Droid Serif"/>
            </a:endParaRPr>
          </a:p>
        </p:txBody>
      </p:sp>
      <p:sp>
        <p:nvSpPr>
          <p:cNvPr id="41" name="Google Shape;74;p13"/>
          <p:cNvSpPr txBox="1"/>
          <p:nvPr/>
        </p:nvSpPr>
        <p:spPr>
          <a:xfrm>
            <a:off x="27507743" y="14269434"/>
            <a:ext cx="9000000" cy="115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>
              <a:lnSpc>
                <a:spcPct val="115000"/>
              </a:lnSpc>
            </a:pPr>
            <a:r>
              <a:rPr lang="fa-IR" sz="2400" dirty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برنامه ما باید با رعایت قوانین چند برنامه که با اولویت های دانشجو هماهنگ</a:t>
            </a:r>
          </a:p>
          <a:p>
            <a:pPr lvl="0" algn="r" rtl="1">
              <a:lnSpc>
                <a:spcPct val="115000"/>
              </a:lnSpc>
            </a:pPr>
            <a:r>
              <a:rPr lang="fa-IR" sz="2400" dirty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 هستند را پیدا </a:t>
            </a:r>
            <a:r>
              <a:rPr lang="fa-IR" sz="2400" dirty="0" smtClean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کند.</a:t>
            </a:r>
            <a:endParaRPr sz="2400" dirty="0">
              <a:solidFill>
                <a:srgbClr val="434343"/>
              </a:solidFill>
              <a:latin typeface="Droid Serif"/>
              <a:ea typeface="Droid Serif"/>
              <a:cs typeface="B Yekan" panose="00000400000000000000" pitchFamily="2" charset="-78"/>
              <a:sym typeface="Droid Serif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7629" y="15735521"/>
            <a:ext cx="7515225" cy="4257675"/>
          </a:xfrm>
          <a:prstGeom prst="rect">
            <a:avLst/>
          </a:prstGeom>
        </p:spPr>
      </p:pic>
      <p:sp>
        <p:nvSpPr>
          <p:cNvPr id="49" name="Google Shape;57;p13"/>
          <p:cNvSpPr/>
          <p:nvPr/>
        </p:nvSpPr>
        <p:spPr>
          <a:xfrm>
            <a:off x="25491768" y="21544982"/>
            <a:ext cx="12144600" cy="152911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" name="Google Shape;73;p13"/>
          <p:cNvSpPr txBox="1"/>
          <p:nvPr/>
        </p:nvSpPr>
        <p:spPr>
          <a:xfrm>
            <a:off x="29893434" y="21877432"/>
            <a:ext cx="7073700" cy="111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a-IR" sz="5400" b="1" dirty="0" smtClean="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فشرده نتایج تحلیل و طراحی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1" name="Google Shape;74;p13"/>
          <p:cNvSpPr txBox="1"/>
          <p:nvPr/>
        </p:nvSpPr>
        <p:spPr>
          <a:xfrm>
            <a:off x="27565006" y="23122611"/>
            <a:ext cx="9000000" cy="1385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>
              <a:lnSpc>
                <a:spcPct val="115000"/>
              </a:lnSpc>
            </a:pPr>
            <a:r>
              <a:rPr lang="fa-IR" sz="2400" dirty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 تعداد حالت هایی که باید بررسی کنیم زیاد است پس سعی می کنیم بعضی</a:t>
            </a:r>
          </a:p>
          <a:p>
            <a:pPr lvl="0" algn="r" rtl="1">
              <a:lnSpc>
                <a:spcPct val="115000"/>
              </a:lnSpc>
            </a:pPr>
            <a:r>
              <a:rPr lang="fa-IR" sz="2400" dirty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از حالت های غیر ضروری را خذف کنیم که به این ایده </a:t>
            </a:r>
            <a:r>
              <a:rPr lang="fa-IR" sz="2400" b="1" dirty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کاستن</a:t>
            </a:r>
            <a:r>
              <a:rPr lang="fa-IR" sz="2400" dirty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 می </a:t>
            </a:r>
            <a:r>
              <a:rPr lang="fa-IR" sz="2400" dirty="0" smtClean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گوییم.</a:t>
            </a:r>
            <a:endParaRPr sz="2400" dirty="0">
              <a:solidFill>
                <a:srgbClr val="434343"/>
              </a:solidFill>
              <a:latin typeface="Droid Serif"/>
              <a:ea typeface="Droid Serif"/>
              <a:cs typeface="B Yekan" panose="00000400000000000000" pitchFamily="2" charset="-78"/>
              <a:sym typeface="Droid Serif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8016" y="24670835"/>
            <a:ext cx="7515225" cy="4257675"/>
          </a:xfrm>
          <a:prstGeom prst="rect">
            <a:avLst/>
          </a:prstGeom>
        </p:spPr>
      </p:pic>
      <p:sp>
        <p:nvSpPr>
          <p:cNvPr id="52" name="Google Shape;74;p13"/>
          <p:cNvSpPr txBox="1"/>
          <p:nvPr/>
        </p:nvSpPr>
        <p:spPr>
          <a:xfrm>
            <a:off x="27565006" y="29217319"/>
            <a:ext cx="9000000" cy="1385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>
              <a:lnSpc>
                <a:spcPct val="115000"/>
              </a:lnSpc>
            </a:pPr>
            <a:r>
              <a:rPr lang="fa-IR" sz="2400" dirty="0" smtClean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ابتدا </a:t>
            </a:r>
            <a:r>
              <a:rPr lang="fa-IR" sz="2400" dirty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درس هایی که </a:t>
            </a:r>
            <a:r>
              <a:rPr lang="fa-IR" sz="2400" dirty="0" smtClean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دانشگاه ارائه </a:t>
            </a:r>
            <a:r>
              <a:rPr lang="fa-IR" sz="2400" dirty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کرده و دانشجو مجاز </a:t>
            </a:r>
            <a:r>
              <a:rPr lang="fa-IR" sz="2400" dirty="0" smtClean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به اخذ آنهاست را یافته به همراه سطرهایشان انتخاب می کنیم.</a:t>
            </a:r>
            <a:endParaRPr lang="fa-IR" sz="2400" dirty="0">
              <a:solidFill>
                <a:srgbClr val="434343"/>
              </a:solidFill>
              <a:latin typeface="Droid Serif"/>
              <a:ea typeface="Droid Serif"/>
              <a:cs typeface="B Yekan" panose="00000400000000000000" pitchFamily="2" charset="-78"/>
              <a:sym typeface="Droid Serif"/>
            </a:endParaRPr>
          </a:p>
        </p:txBody>
      </p:sp>
      <p:sp>
        <p:nvSpPr>
          <p:cNvPr id="53" name="Google Shape;74;p13"/>
          <p:cNvSpPr txBox="1"/>
          <p:nvPr/>
        </p:nvSpPr>
        <p:spPr>
          <a:xfrm>
            <a:off x="27565006" y="30396616"/>
            <a:ext cx="9000000" cy="1385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>
              <a:lnSpc>
                <a:spcPct val="115000"/>
              </a:lnSpc>
            </a:pPr>
            <a:r>
              <a:rPr lang="fa-IR" sz="2400" dirty="0" smtClean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سپس </a:t>
            </a:r>
            <a:r>
              <a:rPr lang="fa-IR" sz="2400" dirty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اولویت های دانشجو </a:t>
            </a:r>
            <a:r>
              <a:rPr lang="fa-IR" sz="2400" dirty="0" smtClean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را دریافت </a:t>
            </a:r>
            <a:r>
              <a:rPr lang="fa-IR" sz="2400" dirty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می کنیم و </a:t>
            </a:r>
            <a:r>
              <a:rPr lang="fa-IR" sz="2400" dirty="0" smtClean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سعی می </a:t>
            </a:r>
            <a:r>
              <a:rPr lang="fa-IR" sz="2400" dirty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کنیم بعضی از </a:t>
            </a:r>
            <a:r>
              <a:rPr lang="fa-IR" sz="2400" dirty="0" smtClean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سطرها را حذف کنیم.</a:t>
            </a:r>
            <a:endParaRPr lang="fa-IR" sz="2400" dirty="0">
              <a:solidFill>
                <a:srgbClr val="434343"/>
              </a:solidFill>
              <a:latin typeface="Droid Serif"/>
              <a:ea typeface="Droid Serif"/>
              <a:cs typeface="B Yekan" panose="00000400000000000000" pitchFamily="2" charset="-78"/>
              <a:sym typeface="Droid Serif"/>
            </a:endParaRPr>
          </a:p>
        </p:txBody>
      </p:sp>
      <p:sp>
        <p:nvSpPr>
          <p:cNvPr id="54" name="Google Shape;74;p13"/>
          <p:cNvSpPr txBox="1"/>
          <p:nvPr/>
        </p:nvSpPr>
        <p:spPr>
          <a:xfrm>
            <a:off x="27565006" y="32228790"/>
            <a:ext cx="9000000" cy="1385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>
              <a:lnSpc>
                <a:spcPct val="115000"/>
              </a:lnSpc>
            </a:pPr>
            <a:r>
              <a:rPr lang="fa-IR" sz="2400" dirty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بعد از این که تعداد حالت ها کمتر شد </a:t>
            </a:r>
            <a:r>
              <a:rPr lang="fa-IR" sz="2400" dirty="0" smtClean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به سراغ حل کردن مسئله اصلی می رویم.</a:t>
            </a:r>
            <a:endParaRPr lang="fa-IR" sz="2400" dirty="0">
              <a:solidFill>
                <a:srgbClr val="434343"/>
              </a:solidFill>
              <a:latin typeface="Droid Serif"/>
              <a:ea typeface="Droid Serif"/>
              <a:cs typeface="B Yekan" panose="00000400000000000000" pitchFamily="2" charset="-78"/>
              <a:sym typeface="Droid Serif"/>
            </a:endParaRPr>
          </a:p>
        </p:txBody>
      </p:sp>
      <p:sp>
        <p:nvSpPr>
          <p:cNvPr id="75" name="Google Shape;73;p13"/>
          <p:cNvSpPr txBox="1"/>
          <p:nvPr/>
        </p:nvSpPr>
        <p:spPr>
          <a:xfrm>
            <a:off x="15638585" y="6699354"/>
            <a:ext cx="8937256" cy="1063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fa-IR" sz="5400" b="1" dirty="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خلاصه ساختارها و روش حل </a:t>
            </a:r>
            <a:r>
              <a:rPr lang="fa-IR" sz="5400" b="1" dirty="0" smtClean="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مسئله</a:t>
            </a:r>
            <a:endParaRPr sz="5400" b="1" dirty="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7" name="Google Shape;74;p13"/>
          <p:cNvSpPr txBox="1"/>
          <p:nvPr/>
        </p:nvSpPr>
        <p:spPr>
          <a:xfrm>
            <a:off x="14880624" y="8093612"/>
            <a:ext cx="9000000" cy="131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>
              <a:lnSpc>
                <a:spcPct val="115000"/>
              </a:lnSpc>
            </a:pPr>
            <a:r>
              <a:rPr lang="fa-IR" sz="2400" dirty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یکی از ورودی های مهم ما چارت وزارت علوم است که باید آن را مدلسازی</a:t>
            </a:r>
          </a:p>
          <a:p>
            <a:pPr lvl="0" algn="r" rtl="1">
              <a:lnSpc>
                <a:spcPct val="115000"/>
              </a:lnSpc>
            </a:pPr>
            <a:r>
              <a:rPr lang="fa-IR" sz="2400" dirty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می </a:t>
            </a:r>
            <a:r>
              <a:rPr lang="fa-IR" sz="2400" dirty="0" smtClean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کردیم.</a:t>
            </a:r>
            <a:endParaRPr sz="2400" dirty="0">
              <a:solidFill>
                <a:srgbClr val="434343"/>
              </a:solidFill>
              <a:latin typeface="Droid Serif"/>
              <a:ea typeface="Droid Serif"/>
              <a:cs typeface="B Yekan" panose="00000400000000000000" pitchFamily="2" charset="-78"/>
              <a:sym typeface="Droid Serif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489504" y="10744772"/>
            <a:ext cx="10058399" cy="7049323"/>
          </a:xfrm>
          <a:prstGeom prst="rect">
            <a:avLst/>
          </a:prstGeom>
        </p:spPr>
      </p:pic>
      <p:sp>
        <p:nvSpPr>
          <p:cNvPr id="83" name="Google Shape;74;p13"/>
          <p:cNvSpPr txBox="1"/>
          <p:nvPr/>
        </p:nvSpPr>
        <p:spPr>
          <a:xfrm>
            <a:off x="14780871" y="19561915"/>
            <a:ext cx="9111477" cy="640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>
              <a:lnSpc>
                <a:spcPct val="115000"/>
              </a:lnSpc>
            </a:pPr>
            <a:r>
              <a:rPr lang="fa-IR" sz="2400" dirty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این مدل از </a:t>
            </a:r>
            <a:r>
              <a:rPr lang="fa-IR" sz="2400" dirty="0" smtClean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عناصر مختلفی تشکیل شده </a:t>
            </a:r>
            <a:r>
              <a:rPr lang="fa-IR" sz="2400" dirty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که به </a:t>
            </a:r>
            <a:r>
              <a:rPr lang="fa-IR" sz="2400" dirty="0" smtClean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کمک آنها </a:t>
            </a:r>
            <a:r>
              <a:rPr lang="fa-IR" sz="2400" dirty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چارت </a:t>
            </a:r>
            <a:r>
              <a:rPr lang="fa-IR" sz="2400" dirty="0" smtClean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توصیف شده است.</a:t>
            </a:r>
            <a:endParaRPr sz="2400" dirty="0">
              <a:solidFill>
                <a:srgbClr val="434343"/>
              </a:solidFill>
              <a:latin typeface="Droid Serif"/>
              <a:ea typeface="Droid Serif"/>
              <a:cs typeface="B Yekan" panose="00000400000000000000" pitchFamily="2" charset="-78"/>
              <a:sym typeface="Droid Serif"/>
            </a:endParaRPr>
          </a:p>
        </p:txBody>
      </p:sp>
      <p:sp>
        <p:nvSpPr>
          <p:cNvPr id="84" name="Google Shape;74;p13"/>
          <p:cNvSpPr txBox="1"/>
          <p:nvPr/>
        </p:nvSpPr>
        <p:spPr>
          <a:xfrm>
            <a:off x="14782801" y="20301529"/>
            <a:ext cx="9111477" cy="96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>
              <a:lnSpc>
                <a:spcPct val="115000"/>
              </a:lnSpc>
            </a:pPr>
            <a:r>
              <a:rPr lang="fa-IR" sz="2400" dirty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به کمک </a:t>
            </a:r>
            <a:r>
              <a:rPr lang="fa-IR" sz="2400" dirty="0" smtClean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چارت مدلسازی شده می </a:t>
            </a:r>
            <a:r>
              <a:rPr lang="fa-IR" sz="2400" dirty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توانیم </a:t>
            </a:r>
            <a:r>
              <a:rPr lang="fa-IR" sz="2400" dirty="0" smtClean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متوجه شویم دانشجو می </a:t>
            </a:r>
            <a:r>
              <a:rPr lang="fa-IR" sz="2400" dirty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تواند چه </a:t>
            </a:r>
            <a:r>
              <a:rPr lang="fa-IR" sz="2400" dirty="0" smtClean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درس هایی </a:t>
            </a:r>
            <a:r>
              <a:rPr lang="fa-IR" sz="2400" dirty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را اخذ </a:t>
            </a:r>
            <a:r>
              <a:rPr lang="fa-IR" sz="2400" dirty="0" smtClean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کند.</a:t>
            </a:r>
            <a:endParaRPr sz="2400" dirty="0">
              <a:solidFill>
                <a:srgbClr val="434343"/>
              </a:solidFill>
              <a:latin typeface="Droid Serif"/>
              <a:ea typeface="Droid Serif"/>
              <a:cs typeface="B Yekan" panose="00000400000000000000" pitchFamily="2" charset="-78"/>
              <a:sym typeface="Droid Serif"/>
            </a:endParaRPr>
          </a:p>
        </p:txBody>
      </p:sp>
      <p:sp>
        <p:nvSpPr>
          <p:cNvPr id="92" name="Google Shape;74;p13"/>
          <p:cNvSpPr txBox="1"/>
          <p:nvPr/>
        </p:nvSpPr>
        <p:spPr>
          <a:xfrm>
            <a:off x="14794525" y="21363056"/>
            <a:ext cx="9111477" cy="1367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>
              <a:lnSpc>
                <a:spcPct val="115000"/>
              </a:lnSpc>
            </a:pPr>
            <a:r>
              <a:rPr lang="fa-IR" sz="2400" dirty="0" smtClean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اگر بتوانیم از </a:t>
            </a:r>
            <a:r>
              <a:rPr lang="fa-IR" sz="2400" dirty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ریشه </a:t>
            </a:r>
            <a:r>
              <a:rPr lang="fa-IR" sz="2400" dirty="0" smtClean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بدون نقض </a:t>
            </a:r>
            <a:r>
              <a:rPr lang="fa-IR" sz="2400" dirty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محدودیت </a:t>
            </a:r>
            <a:r>
              <a:rPr lang="fa-IR" sz="2400" dirty="0" smtClean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ها و </a:t>
            </a:r>
            <a:r>
              <a:rPr lang="fa-IR" sz="2400" dirty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با داشتن </a:t>
            </a:r>
            <a:r>
              <a:rPr lang="fa-IR" sz="2400" dirty="0" smtClean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سطح دسترسی مناسب به یک درس برسیم یا </a:t>
            </a:r>
            <a:r>
              <a:rPr lang="fa-IR" sz="2400" dirty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اینکه از درس </a:t>
            </a:r>
            <a:r>
              <a:rPr lang="fa-IR" sz="2400" dirty="0" smtClean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به ریشه </a:t>
            </a:r>
            <a:r>
              <a:rPr lang="fa-IR" sz="2400" dirty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برسیم </a:t>
            </a:r>
            <a:r>
              <a:rPr lang="fa-IR" sz="2400" dirty="0" smtClean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یعنی امکان </a:t>
            </a:r>
            <a:r>
              <a:rPr lang="fa-IR" sz="2400" dirty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اخذ آن درس </a:t>
            </a:r>
            <a:r>
              <a:rPr lang="fa-IR" sz="2400" dirty="0" smtClean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وجود دارد.</a:t>
            </a:r>
            <a:endParaRPr lang="fa-IR" sz="2400" dirty="0">
              <a:solidFill>
                <a:srgbClr val="434343"/>
              </a:solidFill>
              <a:latin typeface="Droid Serif"/>
              <a:ea typeface="Droid Serif"/>
              <a:cs typeface="B Yekan" panose="00000400000000000000" pitchFamily="2" charset="-78"/>
              <a:sym typeface="Droid Serif"/>
            </a:endParaRPr>
          </a:p>
        </p:txBody>
      </p:sp>
      <p:sp>
        <p:nvSpPr>
          <p:cNvPr id="93" name="Google Shape;55;p13"/>
          <p:cNvSpPr/>
          <p:nvPr/>
        </p:nvSpPr>
        <p:spPr>
          <a:xfrm>
            <a:off x="13164833" y="23373787"/>
            <a:ext cx="12144600" cy="134623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94" name="Google Shape;73;p13"/>
          <p:cNvSpPr txBox="1"/>
          <p:nvPr/>
        </p:nvSpPr>
        <p:spPr>
          <a:xfrm>
            <a:off x="15673755" y="23709557"/>
            <a:ext cx="8937256" cy="854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fa-IR" sz="5400" b="1" dirty="0" smtClean="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خلاصه الگوریتم های مهم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5" name="Google Shape;74;p13"/>
          <p:cNvSpPr txBox="1"/>
          <p:nvPr/>
        </p:nvSpPr>
        <p:spPr>
          <a:xfrm>
            <a:off x="14915794" y="25103816"/>
            <a:ext cx="9000000" cy="105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>
              <a:lnSpc>
                <a:spcPct val="115000"/>
              </a:lnSpc>
            </a:pPr>
            <a:r>
              <a:rPr lang="fa-IR" sz="2400" dirty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 سه تا رنگ داریم که سبز به معنی حتمی اخذ کردن</a:t>
            </a:r>
            <a:r>
              <a:rPr lang="fa-IR" sz="2400" dirty="0" smtClean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، </a:t>
            </a:r>
            <a:r>
              <a:rPr lang="fa-IR" sz="2400" dirty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سفید به </a:t>
            </a:r>
            <a:r>
              <a:rPr lang="fa-IR" sz="2400" dirty="0" smtClean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معنـــی بر عهده نرم </a:t>
            </a:r>
            <a:r>
              <a:rPr lang="fa-IR" sz="2400" dirty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افزار گذاشتن و قرمز به معنی هرگز اخذ نکردن </a:t>
            </a:r>
            <a:r>
              <a:rPr lang="fa-IR" sz="2400" dirty="0" smtClean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است.</a:t>
            </a:r>
            <a:endParaRPr lang="fa-IR" sz="2400" dirty="0">
              <a:solidFill>
                <a:srgbClr val="434343"/>
              </a:solidFill>
              <a:latin typeface="Droid Serif"/>
              <a:ea typeface="Droid Serif"/>
              <a:cs typeface="B Yekan" panose="00000400000000000000" pitchFamily="2" charset="-78"/>
              <a:sym typeface="Droid Serif"/>
            </a:endParaRPr>
          </a:p>
        </p:txBody>
      </p:sp>
      <p:sp>
        <p:nvSpPr>
          <p:cNvPr id="96" name="Google Shape;74;p13"/>
          <p:cNvSpPr txBox="1"/>
          <p:nvPr/>
        </p:nvSpPr>
        <p:spPr>
          <a:xfrm>
            <a:off x="14923610" y="26248380"/>
            <a:ext cx="9000000" cy="105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>
              <a:lnSpc>
                <a:spcPct val="115000"/>
              </a:lnSpc>
            </a:pPr>
            <a:r>
              <a:rPr lang="fa-IR" sz="2400" dirty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 برای هر درس و </a:t>
            </a:r>
            <a:r>
              <a:rPr lang="fa-IR" sz="2400" dirty="0" smtClean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هر </a:t>
            </a:r>
            <a:r>
              <a:rPr lang="fa-IR" sz="2400" dirty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سطر یکی از این سه رنگ را با توجه به شرایط </a:t>
            </a:r>
            <a:r>
              <a:rPr lang="fa-IR" sz="2400" dirty="0" smtClean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و اولویت </a:t>
            </a:r>
            <a:r>
              <a:rPr lang="fa-IR" sz="2400" dirty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های دانشجو در نظر می </a:t>
            </a:r>
            <a:r>
              <a:rPr lang="fa-IR" sz="2400" dirty="0" smtClean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گیریم.</a:t>
            </a:r>
            <a:endParaRPr lang="fa-IR" sz="2400" dirty="0">
              <a:solidFill>
                <a:srgbClr val="434343"/>
              </a:solidFill>
              <a:latin typeface="Droid Serif"/>
              <a:ea typeface="Droid Serif"/>
              <a:cs typeface="B Yekan" panose="00000400000000000000" pitchFamily="2" charset="-78"/>
              <a:sym typeface="Droid Serif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5210" y="27182452"/>
            <a:ext cx="10058400" cy="5136607"/>
          </a:xfrm>
          <a:prstGeom prst="rect">
            <a:avLst/>
          </a:prstGeom>
        </p:spPr>
      </p:pic>
      <p:sp>
        <p:nvSpPr>
          <p:cNvPr id="67" name="Google Shape;74;p13"/>
          <p:cNvSpPr txBox="1"/>
          <p:nvPr/>
        </p:nvSpPr>
        <p:spPr>
          <a:xfrm>
            <a:off x="14925535" y="32320313"/>
            <a:ext cx="9000000" cy="105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>
              <a:lnSpc>
                <a:spcPct val="115000"/>
              </a:lnSpc>
            </a:pPr>
            <a:r>
              <a:rPr lang="fa-IR" sz="2400" dirty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بعد از </a:t>
            </a:r>
            <a:r>
              <a:rPr lang="fa-IR" sz="2400" dirty="0" smtClean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مشخص شدن رنگ ها </a:t>
            </a:r>
            <a:r>
              <a:rPr lang="fa-IR" sz="2400" dirty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با </a:t>
            </a:r>
            <a:r>
              <a:rPr lang="fa-IR" sz="2400" dirty="0" smtClean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مدلسازی بالا می </a:t>
            </a:r>
            <a:r>
              <a:rPr lang="fa-IR" sz="2400" dirty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توانیم بصورت درخت </a:t>
            </a:r>
            <a:r>
              <a:rPr lang="fa-IR" sz="2400" dirty="0" smtClean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مانند همه برنامه هفتگی </a:t>
            </a:r>
            <a:r>
              <a:rPr lang="fa-IR" sz="2400" dirty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های </a:t>
            </a:r>
            <a:r>
              <a:rPr lang="fa-IR" sz="2400" dirty="0" smtClean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ممکن درس </a:t>
            </a:r>
            <a:r>
              <a:rPr lang="fa-IR" sz="2400" dirty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های سبز را پیدا </a:t>
            </a:r>
            <a:r>
              <a:rPr lang="fa-IR" sz="2400" dirty="0" smtClean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کنیم.</a:t>
            </a:r>
            <a:endParaRPr lang="fa-IR" sz="2400" dirty="0">
              <a:solidFill>
                <a:srgbClr val="434343"/>
              </a:solidFill>
              <a:latin typeface="Droid Serif"/>
              <a:ea typeface="Droid Serif"/>
              <a:cs typeface="B Yekan" panose="00000400000000000000" pitchFamily="2" charset="-78"/>
              <a:sym typeface="Droid Serif"/>
            </a:endParaRPr>
          </a:p>
        </p:txBody>
      </p:sp>
      <p:sp>
        <p:nvSpPr>
          <p:cNvPr id="68" name="Google Shape;56;p13"/>
          <p:cNvSpPr/>
          <p:nvPr/>
        </p:nvSpPr>
        <p:spPr>
          <a:xfrm>
            <a:off x="784418" y="6373276"/>
            <a:ext cx="12144600" cy="139185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666" y="6952884"/>
            <a:ext cx="7141139" cy="5681935"/>
          </a:xfrm>
          <a:prstGeom prst="rect">
            <a:avLst/>
          </a:prstGeom>
        </p:spPr>
      </p:pic>
      <p:sp>
        <p:nvSpPr>
          <p:cNvPr id="71" name="Google Shape;74;p13"/>
          <p:cNvSpPr txBox="1"/>
          <p:nvPr/>
        </p:nvSpPr>
        <p:spPr>
          <a:xfrm>
            <a:off x="2204720" y="12705415"/>
            <a:ext cx="10171011" cy="117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>
              <a:lnSpc>
                <a:spcPct val="115000"/>
              </a:lnSpc>
            </a:pPr>
            <a:r>
              <a:rPr lang="fa-IR" sz="2400" dirty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تابع ارزیابی ما  برنامه </a:t>
            </a:r>
            <a:r>
              <a:rPr lang="fa-IR" sz="2400" dirty="0" smtClean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هایی که </a:t>
            </a:r>
            <a:r>
              <a:rPr lang="fa-IR" sz="2400" dirty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فاصله بین کلاس های آنها به ازای هر واحد </a:t>
            </a:r>
            <a:r>
              <a:rPr lang="fa-IR" sz="2400" dirty="0" smtClean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 کمتر </a:t>
            </a:r>
            <a:r>
              <a:rPr lang="fa-IR" sz="2400" dirty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باشند </a:t>
            </a:r>
            <a:r>
              <a:rPr lang="fa-IR" sz="2400" dirty="0" smtClean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را برنامه های بهتری ارزیابی می کند. </a:t>
            </a:r>
            <a:endParaRPr sz="2400" dirty="0">
              <a:solidFill>
                <a:srgbClr val="434343"/>
              </a:solidFill>
              <a:latin typeface="Droid Serif"/>
              <a:ea typeface="Droid Serif"/>
              <a:cs typeface="B Yekan" panose="00000400000000000000" pitchFamily="2" charset="-78"/>
              <a:sym typeface="Droid Serif"/>
            </a:endParaRPr>
          </a:p>
        </p:txBody>
      </p:sp>
      <p:sp>
        <p:nvSpPr>
          <p:cNvPr id="72" name="Google Shape;74;p13"/>
          <p:cNvSpPr txBox="1"/>
          <p:nvPr/>
        </p:nvSpPr>
        <p:spPr>
          <a:xfrm>
            <a:off x="2204720" y="14000818"/>
            <a:ext cx="10171011" cy="679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>
              <a:lnSpc>
                <a:spcPct val="115000"/>
              </a:lnSpc>
            </a:pPr>
            <a:r>
              <a:rPr lang="fa-IR" sz="2400" dirty="0" smtClean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الگوریتم </a:t>
            </a:r>
            <a:r>
              <a:rPr lang="fa-IR" sz="2400" dirty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اصلی ما باید چند درس را بدون نقض کردن </a:t>
            </a:r>
            <a:r>
              <a:rPr lang="fa-IR" sz="2400" dirty="0" smtClean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قوانین،  </a:t>
            </a:r>
            <a:r>
              <a:rPr lang="fa-IR" sz="2400" dirty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برای سبز </a:t>
            </a:r>
            <a:r>
              <a:rPr lang="fa-IR" sz="2400" dirty="0" smtClean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شدن انتخاب کند.</a:t>
            </a:r>
            <a:endParaRPr sz="2400" dirty="0">
              <a:solidFill>
                <a:srgbClr val="434343"/>
              </a:solidFill>
              <a:latin typeface="Droid Serif"/>
              <a:ea typeface="Droid Serif"/>
              <a:cs typeface="B Yekan" panose="00000400000000000000" pitchFamily="2" charset="-78"/>
              <a:sym typeface="Droid Serif"/>
            </a:endParaRPr>
          </a:p>
        </p:txBody>
      </p:sp>
      <p:sp>
        <p:nvSpPr>
          <p:cNvPr id="76" name="Google Shape;74;p13"/>
          <p:cNvSpPr txBox="1"/>
          <p:nvPr/>
        </p:nvSpPr>
        <p:spPr>
          <a:xfrm>
            <a:off x="2204720" y="14953514"/>
            <a:ext cx="10171011" cy="987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>
              <a:lnSpc>
                <a:spcPct val="115000"/>
              </a:lnSpc>
            </a:pPr>
            <a:r>
              <a:rPr lang="fa-IR" sz="2400" dirty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ما </a:t>
            </a:r>
            <a:r>
              <a:rPr lang="fa-IR" sz="2400" dirty="0" smtClean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 برای درس </a:t>
            </a:r>
            <a:r>
              <a:rPr lang="fa-IR" sz="2400" dirty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هایی که تعداد واحد بیشتری دارند و </a:t>
            </a:r>
            <a:r>
              <a:rPr lang="fa-IR" sz="2400" dirty="0" smtClean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خودشان در </a:t>
            </a:r>
            <a:r>
              <a:rPr lang="fa-IR" sz="2400" dirty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حال </a:t>
            </a:r>
            <a:r>
              <a:rPr lang="fa-IR" sz="2400" dirty="0" smtClean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حاضر پیشنیاز </a:t>
            </a:r>
            <a:r>
              <a:rPr lang="fa-IR" sz="2400" dirty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و همنیاز </a:t>
            </a:r>
            <a:r>
              <a:rPr lang="fa-IR" sz="2400" dirty="0" smtClean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واحدهای درسی </a:t>
            </a:r>
            <a:r>
              <a:rPr lang="fa-IR" sz="2400" dirty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بیشتری </a:t>
            </a:r>
            <a:r>
              <a:rPr lang="fa-IR" sz="2400" dirty="0" smtClean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هستند، احتمال انتخاب شدن را بیشتر قرار میدهیم.</a:t>
            </a:r>
            <a:endParaRPr sz="2400" dirty="0">
              <a:solidFill>
                <a:srgbClr val="434343"/>
              </a:solidFill>
              <a:latin typeface="Droid Serif"/>
              <a:ea typeface="Droid Serif"/>
              <a:cs typeface="B Yekan" panose="00000400000000000000" pitchFamily="2" charset="-78"/>
              <a:sym typeface="Droid Serif"/>
            </a:endParaRPr>
          </a:p>
        </p:txBody>
      </p:sp>
      <p:sp>
        <p:nvSpPr>
          <p:cNvPr id="91" name="Google Shape;74;p13"/>
          <p:cNvSpPr txBox="1"/>
          <p:nvPr/>
        </p:nvSpPr>
        <p:spPr>
          <a:xfrm>
            <a:off x="2204720" y="16314954"/>
            <a:ext cx="10171011" cy="1475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>
              <a:lnSpc>
                <a:spcPct val="115000"/>
              </a:lnSpc>
            </a:pPr>
            <a:r>
              <a:rPr lang="fa-IR" sz="2400" dirty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هر سری که الگوریتم تعدادی درس که قوانین را رعایت می کنند پیدا </a:t>
            </a:r>
            <a:r>
              <a:rPr lang="fa-IR" sz="2400" dirty="0" smtClean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کند ما </a:t>
            </a:r>
            <a:r>
              <a:rPr lang="fa-IR" sz="2400" dirty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همه </a:t>
            </a:r>
            <a:r>
              <a:rPr lang="fa-IR" sz="2400" dirty="0" smtClean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برنامه هفتگی </a:t>
            </a:r>
            <a:r>
              <a:rPr lang="fa-IR" sz="2400" dirty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های آن درس ها را پیدا می کنیم و بعد از پایان </a:t>
            </a:r>
            <a:r>
              <a:rPr lang="fa-IR" sz="2400" dirty="0" smtClean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زمان الگوریتم </a:t>
            </a:r>
            <a:r>
              <a:rPr lang="fa-IR" sz="2400" dirty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چند تا از </a:t>
            </a:r>
            <a:r>
              <a:rPr lang="fa-IR" sz="2400" dirty="0" smtClean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بهترین برنامه </a:t>
            </a:r>
            <a:r>
              <a:rPr lang="fa-IR" sz="2400" dirty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هایی که پیدا شدند را پیشنهاد می </a:t>
            </a:r>
            <a:r>
              <a:rPr lang="fa-IR" sz="2400" dirty="0" smtClean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کنیم.</a:t>
            </a:r>
            <a:endParaRPr sz="2400" dirty="0">
              <a:solidFill>
                <a:srgbClr val="434343"/>
              </a:solidFill>
              <a:latin typeface="Droid Serif"/>
              <a:ea typeface="Droid Serif"/>
              <a:cs typeface="B Yekan" panose="00000400000000000000" pitchFamily="2" charset="-78"/>
              <a:sym typeface="Droid Serif"/>
            </a:endParaRPr>
          </a:p>
        </p:txBody>
      </p:sp>
      <p:sp>
        <p:nvSpPr>
          <p:cNvPr id="97" name="Google Shape;74;p13"/>
          <p:cNvSpPr txBox="1"/>
          <p:nvPr/>
        </p:nvSpPr>
        <p:spPr>
          <a:xfrm>
            <a:off x="2204720" y="18092955"/>
            <a:ext cx="10171011" cy="104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>
              <a:lnSpc>
                <a:spcPct val="115000"/>
              </a:lnSpc>
            </a:pPr>
            <a:r>
              <a:rPr lang="fa-IR" sz="2400" dirty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در آخر برای  اینکه درس ها با </a:t>
            </a:r>
            <a:r>
              <a:rPr lang="fa-IR" sz="2400" dirty="0" smtClean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ترتیبی قابل اخذ با رعایت پیشنیازها و همینازها، نمایش </a:t>
            </a:r>
            <a:r>
              <a:rPr lang="fa-IR" sz="2400" dirty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داده شوند آنها را </a:t>
            </a:r>
            <a:r>
              <a:rPr lang="fa-IR" sz="2400" dirty="0" smtClean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بصورت توپولوژیکی مرتب </a:t>
            </a:r>
            <a:r>
              <a:rPr lang="fa-IR" sz="2400" dirty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می </a:t>
            </a:r>
            <a:r>
              <a:rPr lang="fa-IR" sz="2400" dirty="0" smtClean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کنیم.</a:t>
            </a:r>
            <a:endParaRPr sz="2400" dirty="0">
              <a:solidFill>
                <a:srgbClr val="434343"/>
              </a:solidFill>
              <a:latin typeface="Droid Serif"/>
              <a:ea typeface="Droid Serif"/>
              <a:cs typeface="B Yekan" panose="00000400000000000000" pitchFamily="2" charset="-78"/>
              <a:sym typeface="Droid Serif"/>
            </a:endParaRPr>
          </a:p>
        </p:txBody>
      </p:sp>
      <p:sp>
        <p:nvSpPr>
          <p:cNvPr id="98" name="Google Shape;73;p13"/>
          <p:cNvSpPr txBox="1"/>
          <p:nvPr/>
        </p:nvSpPr>
        <p:spPr>
          <a:xfrm>
            <a:off x="3438475" y="21172638"/>
            <a:ext cx="8937256" cy="854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fa-IR" sz="5400" b="1" dirty="0" smtClean="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نمونه آزمایشی و نتایج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175" y="23422124"/>
            <a:ext cx="10058400" cy="6352673"/>
          </a:xfrm>
          <a:prstGeom prst="rect">
            <a:avLst/>
          </a:prstGeom>
        </p:spPr>
      </p:pic>
      <p:sp>
        <p:nvSpPr>
          <p:cNvPr id="99" name="Google Shape;74;p13"/>
          <p:cNvSpPr txBox="1"/>
          <p:nvPr/>
        </p:nvSpPr>
        <p:spPr>
          <a:xfrm>
            <a:off x="2219960" y="29941858"/>
            <a:ext cx="10171011" cy="1010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>
              <a:lnSpc>
                <a:spcPct val="115000"/>
              </a:lnSpc>
            </a:pPr>
            <a:r>
              <a:rPr lang="fa-IR" sz="2400" dirty="0" smtClean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در آخر بر اساس آنچه تحلیل کرده بودیم یک نمونه آزمایشی توسعه دادیم و به ارزیابی آن پرداختیم.</a:t>
            </a:r>
            <a:endParaRPr sz="2400" dirty="0">
              <a:solidFill>
                <a:srgbClr val="434343"/>
              </a:solidFill>
              <a:latin typeface="Droid Serif"/>
              <a:ea typeface="Droid Serif"/>
              <a:cs typeface="B Yekan" panose="00000400000000000000" pitchFamily="2" charset="-78"/>
              <a:sym typeface="Droid Serif"/>
            </a:endParaRPr>
          </a:p>
        </p:txBody>
      </p:sp>
      <p:sp>
        <p:nvSpPr>
          <p:cNvPr id="100" name="Google Shape;56;p13"/>
          <p:cNvSpPr/>
          <p:nvPr/>
        </p:nvSpPr>
        <p:spPr>
          <a:xfrm>
            <a:off x="784418" y="31507007"/>
            <a:ext cx="12144600" cy="53290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73;p13"/>
          <p:cNvSpPr txBox="1"/>
          <p:nvPr/>
        </p:nvSpPr>
        <p:spPr>
          <a:xfrm>
            <a:off x="3423235" y="31993038"/>
            <a:ext cx="8937256" cy="936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fa-IR" sz="5400" b="1" dirty="0" smtClean="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جمع بندی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2" name="Google Shape;74;p13"/>
          <p:cNvSpPr txBox="1"/>
          <p:nvPr/>
        </p:nvSpPr>
        <p:spPr>
          <a:xfrm>
            <a:off x="2219960" y="33127018"/>
            <a:ext cx="10171011" cy="34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>
              <a:lnSpc>
                <a:spcPct val="115000"/>
              </a:lnSpc>
            </a:pPr>
            <a:r>
              <a:rPr lang="fa-IR" sz="2400" dirty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ما پروژه را با مطالعه پیرامون </a:t>
            </a:r>
            <a:r>
              <a:rPr lang="fa-IR" sz="2400" dirty="0" smtClean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مسئله مورد بحث آغاز کردیم سپس به تحلیل و طراحی پروژه پرداختیم بعد از آن ساختارها و الگوریتم های مهم را بررسی کردیم و در آخر نمونه ای آزمایشی  توسعه دادیم.</a:t>
            </a:r>
          </a:p>
          <a:p>
            <a:pPr lvl="0" algn="r" rtl="1">
              <a:lnSpc>
                <a:spcPct val="115000"/>
              </a:lnSpc>
            </a:pPr>
            <a:r>
              <a:rPr lang="fa-IR" sz="2400" dirty="0" smtClean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در آخر کار و با تجربه ای که از طی این مراحل بدست آوردیم به برخی از ایراداتی که در کار ما بود واقف شدیم و علاوه بر آن مسیرهایی برای آینده متصور شدیم.</a:t>
            </a:r>
          </a:p>
          <a:p>
            <a:pPr lvl="0" algn="r" rtl="1">
              <a:lnSpc>
                <a:spcPct val="115000"/>
              </a:lnSpc>
            </a:pPr>
            <a:r>
              <a:rPr lang="fa-IR" sz="2400" dirty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چنانچه تمایل دارید با </a:t>
            </a:r>
            <a:r>
              <a:rPr lang="fa-IR" sz="2400" dirty="0" smtClean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جزئیات بیشتر در رابطه با این پروژه آشنا شوید می توانید به لینک زیر مراجعه کنید.</a:t>
            </a:r>
          </a:p>
          <a:p>
            <a:pPr lvl="0" rtl="1">
              <a:lnSpc>
                <a:spcPct val="115000"/>
              </a:lnSpc>
            </a:pPr>
            <a:r>
              <a:rPr lang="en-US" sz="2400" dirty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https://github.com/tataiee1375/Harif</a:t>
            </a:r>
            <a:endParaRPr sz="2400" dirty="0">
              <a:solidFill>
                <a:srgbClr val="434343"/>
              </a:solidFill>
              <a:latin typeface="Droid Serif"/>
              <a:ea typeface="Droid Serif"/>
              <a:cs typeface="B Yekan" panose="00000400000000000000" pitchFamily="2" charset="-78"/>
              <a:sym typeface="Droid Serif"/>
            </a:endParaRPr>
          </a:p>
        </p:txBody>
      </p:sp>
      <p:sp>
        <p:nvSpPr>
          <p:cNvPr id="59" name="Google Shape;74;p13"/>
          <p:cNvSpPr txBox="1"/>
          <p:nvPr/>
        </p:nvSpPr>
        <p:spPr>
          <a:xfrm>
            <a:off x="3183038" y="6835671"/>
            <a:ext cx="9192693" cy="707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>
              <a:lnSpc>
                <a:spcPct val="115000"/>
              </a:lnSpc>
            </a:pPr>
            <a:r>
              <a:rPr lang="fa-IR" sz="2400" dirty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برای اینکه بتوانیم برنامه ها </a:t>
            </a:r>
            <a:r>
              <a:rPr lang="fa-IR" sz="2400" dirty="0" smtClean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را با </a:t>
            </a:r>
            <a:r>
              <a:rPr lang="fa-IR" sz="2400" dirty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هم مقایسه کنیم یک تابع </a:t>
            </a:r>
            <a:r>
              <a:rPr lang="fa-IR" sz="2400" dirty="0" smtClean="0">
                <a:solidFill>
                  <a:srgbClr val="434343"/>
                </a:solidFill>
                <a:latin typeface="Droid Serif"/>
                <a:ea typeface="Droid Serif"/>
                <a:cs typeface="B Yekan" panose="00000400000000000000" pitchFamily="2" charset="-78"/>
                <a:sym typeface="Droid Serif"/>
              </a:rPr>
              <a:t>ارزیابی تعریف کردیم.</a:t>
            </a:r>
            <a:endParaRPr sz="2400" dirty="0">
              <a:solidFill>
                <a:srgbClr val="434343"/>
              </a:solidFill>
              <a:latin typeface="Droid Serif"/>
              <a:ea typeface="Droid Serif"/>
              <a:cs typeface="B Yekan" panose="00000400000000000000" pitchFamily="2" charset="-78"/>
              <a:sym typeface="Droid Serif"/>
            </a:endParaRPr>
          </a:p>
        </p:txBody>
      </p:sp>
      <p:sp>
        <p:nvSpPr>
          <p:cNvPr id="64" name="Google Shape;74;p13"/>
          <p:cNvSpPr txBox="1"/>
          <p:nvPr/>
        </p:nvSpPr>
        <p:spPr>
          <a:xfrm>
            <a:off x="9222481" y="7695773"/>
            <a:ext cx="3278686" cy="178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dirty="0"/>
              <a:t>class Row{</a:t>
            </a:r>
            <a:br>
              <a:rPr lang="en-US" dirty="0"/>
            </a:br>
            <a:r>
              <a:rPr lang="en-US" dirty="0"/>
              <a:t>List&lt;</a:t>
            </a:r>
            <a:r>
              <a:rPr lang="en-US" dirty="0" err="1"/>
              <a:t>OfferedCourseRow</a:t>
            </a:r>
            <a:r>
              <a:rPr lang="en-US" dirty="0"/>
              <a:t>&gt; Columns;</a:t>
            </a:r>
            <a:br>
              <a:rPr lang="en-US" dirty="0"/>
            </a:b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class Box{</a:t>
            </a:r>
            <a:br>
              <a:rPr lang="en-US" dirty="0"/>
            </a:br>
            <a:r>
              <a:rPr lang="en-US" dirty="0"/>
              <a:t>List&lt;Row&gt; Rows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}</a:t>
            </a:r>
            <a:r>
              <a:rPr lang="en-US" sz="2400" dirty="0" smtClean="0"/>
              <a:t> </a:t>
            </a:r>
            <a:r>
              <a:rPr lang="en-US" sz="2400" dirty="0"/>
              <a:t/>
            </a:r>
            <a:br>
              <a:rPr lang="en-US" sz="2400" dirty="0"/>
            </a:br>
            <a:endParaRPr lang="fa-IR" sz="2400" dirty="0">
              <a:solidFill>
                <a:srgbClr val="434343"/>
              </a:solidFill>
              <a:latin typeface="Droid Serif"/>
              <a:ea typeface="Droid Serif"/>
              <a:cs typeface="B Yekan" panose="00000400000000000000" pitchFamily="2" charset="-78"/>
              <a:sym typeface="Droid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743</Words>
  <Application>Microsoft Office PowerPoint</Application>
  <PresentationFormat>Custom</PresentationFormat>
  <Paragraphs>51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Droid Serif</vt:lpstr>
      <vt:lpstr>Arial</vt:lpstr>
      <vt:lpstr>B Yekan</vt:lpstr>
      <vt:lpstr>Oswald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Taha Rostami</dc:creator>
  <cp:lastModifiedBy>Taha Rostami</cp:lastModifiedBy>
  <cp:revision>59</cp:revision>
  <dcterms:modified xsi:type="dcterms:W3CDTF">2018-09-04T14:45:54Z</dcterms:modified>
</cp:coreProperties>
</file>